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Lst>
  <p:sldSz cy="5143500" cx="9144000"/>
  <p:notesSz cx="6858000" cy="9144000"/>
  <p:embeddedFontLst>
    <p:embeddedFont>
      <p:font typeface="Raleway"/>
      <p:regular r:id="rId9"/>
      <p:bold r:id="rId10"/>
      <p:italic r:id="rId11"/>
      <p:boldItalic r:id="rId12"/>
    </p:embeddedFont>
    <p:embeddedFont>
      <p:font typeface="La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italic.fntdata"/><Relationship Id="rId10" Type="http://schemas.openxmlformats.org/officeDocument/2006/relationships/font" Target="fonts/Raleway-bold.fntdata"/><Relationship Id="rId13" Type="http://schemas.openxmlformats.org/officeDocument/2006/relationships/font" Target="fonts/Lato-regular.fntdata"/><Relationship Id="rId12"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regular.fntdata"/><Relationship Id="rId15" Type="http://schemas.openxmlformats.org/officeDocument/2006/relationships/font" Target="fonts/Lato-italic.fntdata"/><Relationship Id="rId14" Type="http://schemas.openxmlformats.org/officeDocument/2006/relationships/font" Target="fonts/Lato-bold.fntdata"/><Relationship Id="rId16"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f88252dc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f88252dc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f88252dc4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f88252dc4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 Id="rId6" Type="http://schemas.openxmlformats.org/officeDocument/2006/relationships/slide" Target="/ppt/slides/sl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 Id="rId6" Type="http://schemas.openxmlformats.org/officeDocument/2006/relationships/slide" Target="/ppt/slides/sl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xml"/><Relationship Id="rId3" Type="http://schemas.openxmlformats.org/officeDocument/2006/relationships/slide" Target="/ppt/slides/slide2.xml"/><Relationship Id="rId4" Type="http://schemas.openxmlformats.org/officeDocument/2006/relationships/slide" Target="/ppt/slides/slide2.xml"/><Relationship Id="rId5" Type="http://schemas.openxmlformats.org/officeDocument/2006/relationships/slide" Target="/ppt/slides/slide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pic>
        <p:nvPicPr>
          <p:cNvPr descr="shutterstock_429987889_edited.jpg" id="10" name="Google Shape;10;p2"/>
          <p:cNvPicPr preferRelativeResize="0"/>
          <p:nvPr/>
        </p:nvPicPr>
        <p:blipFill rotWithShape="1">
          <a:blip r:embed="rId2">
            <a:alphaModFix/>
          </a:blip>
          <a:srcRect b="23591" l="0" r="0" t="21799"/>
          <a:stretch/>
        </p:blipFill>
        <p:spPr>
          <a:xfrm>
            <a:off x="0" y="487825"/>
            <a:ext cx="9144000" cy="465567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 name="Google Shape;15;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6" name="Google Shape;16;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 name="Google Shape;17;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8" name="Google Shape;18;p2"/>
          <p:cNvSpPr txBox="1"/>
          <p:nvPr/>
        </p:nvSpPr>
        <p:spPr>
          <a:xfrm>
            <a:off x="226550" y="78500"/>
            <a:ext cx="9981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latin typeface="Raleway"/>
                <a:ea typeface="Raleway"/>
                <a:cs typeface="Raleway"/>
                <a:sym typeface="Raleway"/>
              </a:rPr>
              <a:t>Confidential</a:t>
            </a:r>
            <a:endParaRPr b="1" sz="600">
              <a:latin typeface="Raleway"/>
              <a:ea typeface="Raleway"/>
              <a:cs typeface="Raleway"/>
              <a:sym typeface="Raleway"/>
            </a:endParaRPr>
          </a:p>
        </p:txBody>
      </p:sp>
      <p:sp>
        <p:nvSpPr>
          <p:cNvPr id="19" name="Google Shape;19;p2"/>
          <p:cNvSpPr txBox="1"/>
          <p:nvPr/>
        </p:nvSpPr>
        <p:spPr>
          <a:xfrm>
            <a:off x="1296767" y="78500"/>
            <a:ext cx="21006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latin typeface="Raleway"/>
                <a:ea typeface="Raleway"/>
                <a:cs typeface="Raleway"/>
                <a:sym typeface="Raleway"/>
              </a:rPr>
              <a:t>Customized for </a:t>
            </a:r>
            <a:r>
              <a:rPr b="1" lang="en-GB" sz="600">
                <a:latin typeface="Raleway"/>
                <a:ea typeface="Raleway"/>
                <a:cs typeface="Raleway"/>
                <a:sym typeface="Raleway"/>
              </a:rPr>
              <a:t>Lorem Ipsum LLC</a:t>
            </a:r>
            <a:endParaRPr sz="600">
              <a:latin typeface="Raleway"/>
              <a:ea typeface="Raleway"/>
              <a:cs typeface="Raleway"/>
              <a:sym typeface="Raleway"/>
            </a:endParaRPr>
          </a:p>
        </p:txBody>
      </p:sp>
      <p:sp>
        <p:nvSpPr>
          <p:cNvPr id="20" name="Google Shape;20;p2"/>
          <p:cNvSpPr txBox="1"/>
          <p:nvPr/>
        </p:nvSpPr>
        <p:spPr>
          <a:xfrm>
            <a:off x="8213935" y="78500"/>
            <a:ext cx="705900" cy="32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600">
                <a:latin typeface="Raleway"/>
                <a:ea typeface="Raleway"/>
                <a:cs typeface="Raleway"/>
                <a:sym typeface="Raleway"/>
              </a:rPr>
              <a:t>Version 1.0</a:t>
            </a:r>
            <a:endParaRPr b="1" sz="600">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9"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11"/>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14" name="Google Shape;114;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11">
            <a:hlinkClick action="ppaction://hlinksldjump" r:id="rId2"/>
          </p:cNvPr>
          <p:cNvSpPr/>
          <p:nvPr/>
        </p:nvSpPr>
        <p:spPr>
          <a:xfrm>
            <a:off x="8280450" y="0"/>
            <a:ext cx="863400" cy="454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1">
            <a:hlinkClick action="ppaction://hlinksldjump" r:id="rId3"/>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17" name="Google Shape;117;p11">
            <a:hlinkClick action="ppaction://hlinksldjump" r:id="rId4"/>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18" name="Google Shape;118;p11">
            <a:hlinkClick action="ppaction://hlinksldjump" r:id="rId5"/>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2"/>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25" name="Google Shape;125;p12"/>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26" name="Google Shape;126;p12"/>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12">
            <a:hlinkClick action="ppaction://hlinksldjump" r:id="rId2"/>
          </p:cNvPr>
          <p:cNvSpPr/>
          <p:nvPr/>
        </p:nvSpPr>
        <p:spPr>
          <a:xfrm>
            <a:off x="8280450" y="0"/>
            <a:ext cx="863400" cy="4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2">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0" name="Google Shape;130;p12">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1" name="Google Shape;131;p12">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13"/>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34" name="Google Shape;134;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35" name="Google Shape;135;p13">
            <a:hlinkClick action="ppaction://hlinksldjump" r:id="rId2"/>
          </p:cNvPr>
          <p:cNvSpPr/>
          <p:nvPr/>
        </p:nvSpPr>
        <p:spPr>
          <a:xfrm>
            <a:off x="8280450" y="0"/>
            <a:ext cx="863400" cy="454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 name="Google Shape;136;p13">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7" name="Google Shape;137;p13">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38" name="Google Shape;138;p13">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39"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 name="Google Shape;143;p14"/>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145" name="Google Shape;145;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14">
            <a:hlinkClick action="ppaction://hlinksldjump" r:id="rId2"/>
          </p:cNvPr>
          <p:cNvSpPr/>
          <p:nvPr/>
        </p:nvSpPr>
        <p:spPr>
          <a:xfrm>
            <a:off x="8280450" y="0"/>
            <a:ext cx="863400" cy="45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 name="Google Shape;147;p14">
            <a:hlinkClick action="ppaction://hlinksldjump" r:id="rId3"/>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48" name="Google Shape;148;p14">
            <a:hlinkClick action="ppaction://hlinksldjump" r:id="rId4"/>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49" name="Google Shape;149;p14">
            <a:hlinkClick action="ppaction://hlinksldjump" r:id="rId5"/>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p15">
            <a:hlinkClick action="ppaction://hlinksldjump" r:id="rId2"/>
          </p:cNvPr>
          <p:cNvSpPr/>
          <p:nvPr/>
        </p:nvSpPr>
        <p:spPr>
          <a:xfrm>
            <a:off x="8280450" y="0"/>
            <a:ext cx="863400" cy="454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15">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54" name="Google Shape;154;p15">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55" name="Google Shape;155;p15">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p:cSld name="SECTION_HEADER_1">
    <p:bg>
      <p:bgPr>
        <a:solidFill>
          <a:schemeClr val="dk1"/>
        </a:solidFill>
      </p:bgPr>
    </p:bg>
    <p:spTree>
      <p:nvGrpSpPr>
        <p:cNvPr id="156" name="Shape 156"/>
        <p:cNvGrpSpPr/>
        <p:nvPr/>
      </p:nvGrpSpPr>
      <p:grpSpPr>
        <a:xfrm>
          <a:off x="0" y="0"/>
          <a:ext cx="0" cy="0"/>
          <a:chOff x="0" y="0"/>
          <a:chExt cx="0" cy="0"/>
        </a:xfrm>
      </p:grpSpPr>
      <p:sp>
        <p:nvSpPr>
          <p:cNvPr id="157" name="Google Shape;157;p16"/>
          <p:cNvSpPr txBox="1"/>
          <p:nvPr>
            <p:ph type="title"/>
          </p:nvPr>
        </p:nvSpPr>
        <p:spPr>
          <a:xfrm>
            <a:off x="1308150" y="1318650"/>
            <a:ext cx="7110000" cy="535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p:txBody>
      </p:sp>
      <p:sp>
        <p:nvSpPr>
          <p:cNvPr id="158" name="Google Shape;158;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59" name="Google Shape;159;p16"/>
          <p:cNvSpPr txBox="1"/>
          <p:nvPr/>
        </p:nvSpPr>
        <p:spPr>
          <a:xfrm>
            <a:off x="226550" y="78500"/>
            <a:ext cx="9981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solidFill>
                  <a:srgbClr val="FFFFFF"/>
                </a:solidFill>
                <a:latin typeface="Raleway"/>
                <a:ea typeface="Raleway"/>
                <a:cs typeface="Raleway"/>
                <a:sym typeface="Raleway"/>
              </a:rPr>
              <a:t>Confidential</a:t>
            </a:r>
            <a:endParaRPr b="1" sz="600">
              <a:solidFill>
                <a:srgbClr val="FFFFFF"/>
              </a:solidFill>
              <a:latin typeface="Raleway"/>
              <a:ea typeface="Raleway"/>
              <a:cs typeface="Raleway"/>
              <a:sym typeface="Raleway"/>
            </a:endParaRPr>
          </a:p>
        </p:txBody>
      </p:sp>
      <p:sp>
        <p:nvSpPr>
          <p:cNvPr id="160" name="Google Shape;160;p16"/>
          <p:cNvSpPr txBox="1"/>
          <p:nvPr/>
        </p:nvSpPr>
        <p:spPr>
          <a:xfrm>
            <a:off x="1296767" y="78500"/>
            <a:ext cx="2100600" cy="32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600">
                <a:solidFill>
                  <a:srgbClr val="FFFFFF"/>
                </a:solidFill>
                <a:latin typeface="Raleway"/>
                <a:ea typeface="Raleway"/>
                <a:cs typeface="Raleway"/>
                <a:sym typeface="Raleway"/>
              </a:rPr>
              <a:t>Customized for </a:t>
            </a:r>
            <a:r>
              <a:rPr b="1" lang="en-GB" sz="600">
                <a:solidFill>
                  <a:srgbClr val="FFFFFF"/>
                </a:solidFill>
                <a:latin typeface="Raleway"/>
                <a:ea typeface="Raleway"/>
                <a:cs typeface="Raleway"/>
                <a:sym typeface="Raleway"/>
              </a:rPr>
              <a:t>Lorem Ipsum LLC</a:t>
            </a:r>
            <a:endParaRPr sz="600">
              <a:solidFill>
                <a:srgbClr val="FFFFFF"/>
              </a:solidFill>
              <a:latin typeface="Raleway"/>
              <a:ea typeface="Raleway"/>
              <a:cs typeface="Raleway"/>
              <a:sym typeface="Raleway"/>
            </a:endParaRPr>
          </a:p>
        </p:txBody>
      </p:sp>
      <p:sp>
        <p:nvSpPr>
          <p:cNvPr id="161" name="Google Shape;161;p16"/>
          <p:cNvSpPr txBox="1"/>
          <p:nvPr/>
        </p:nvSpPr>
        <p:spPr>
          <a:xfrm>
            <a:off x="8213935" y="78500"/>
            <a:ext cx="705900" cy="32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600">
                <a:solidFill>
                  <a:srgbClr val="FFFFFF"/>
                </a:solidFill>
                <a:latin typeface="Raleway"/>
                <a:ea typeface="Raleway"/>
                <a:cs typeface="Raleway"/>
                <a:sym typeface="Raleway"/>
              </a:rPr>
              <a:t>Version 1.0</a:t>
            </a:r>
            <a:endParaRPr b="1" sz="600">
              <a:solidFill>
                <a:srgbClr val="FFFFFF"/>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1">
  <p:cSld name="SECTION_HEADER_2">
    <p:bg>
      <p:bgPr>
        <a:solidFill>
          <a:srgbClr val="434343"/>
        </a:solidFill>
      </p:bgPr>
    </p:bg>
    <p:spTree>
      <p:nvGrpSpPr>
        <p:cNvPr id="162"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 name="Google Shape;166;p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67" name="Google Shape;167;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168" name="Google Shape;168;p17">
            <a:hlinkClick action="ppaction://hlinksldjump" r:id="rId2"/>
          </p:cNvPr>
          <p:cNvSpPr/>
          <p:nvPr/>
        </p:nvSpPr>
        <p:spPr>
          <a:xfrm>
            <a:off x="8280450" y="0"/>
            <a:ext cx="863400" cy="454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 name="Google Shape;169;p17">
            <a:hlinkClick action="ppaction://hlinksldjump" r:id="rId3"/>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70" name="Google Shape;170;p17">
            <a:hlinkClick action="ppaction://hlinksldjump" r:id="rId4"/>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171" name="Google Shape;171;p17">
            <a:hlinkClick action="ppaction://hlinksldjump" r:id="rId5"/>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alt1">
  <p:cSld name="TITLE_1">
    <p:bg>
      <p:bgPr>
        <a:solidFill>
          <a:schemeClr val="lt2"/>
        </a:solidFill>
      </p:bgPr>
    </p:bg>
    <p:spTree>
      <p:nvGrpSpPr>
        <p:cNvPr id="21" name="Shape 21"/>
        <p:cNvGrpSpPr/>
        <p:nvPr/>
      </p:nvGrpSpPr>
      <p:grpSpPr>
        <a:xfrm>
          <a:off x="0" y="0"/>
          <a:ext cx="0" cy="0"/>
          <a:chOff x="0" y="0"/>
          <a:chExt cx="0" cy="0"/>
        </a:xfrm>
      </p:grpSpPr>
      <p:pic>
        <p:nvPicPr>
          <p:cNvPr descr="shutterstock_429987889_edited.jpg" id="22" name="Google Shape;22;p3"/>
          <p:cNvPicPr preferRelativeResize="0"/>
          <p:nvPr/>
        </p:nvPicPr>
        <p:blipFill rotWithShape="1">
          <a:blip r:embed="rId2">
            <a:alphaModFix/>
          </a:blip>
          <a:srcRect b="23591" l="0" r="0" t="21799"/>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 name="Google Shape;27;p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28" name="Google Shape;28;p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9" name="Google Shape;29;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3">
            <a:hlinkClick action="ppaction://hlinksldjump" r:id="rId3"/>
          </p:cNvPr>
          <p:cNvSpPr/>
          <p:nvPr/>
        </p:nvSpPr>
        <p:spPr>
          <a:xfrm>
            <a:off x="8280450" y="0"/>
            <a:ext cx="863400" cy="454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 name="Google Shape;31;p3">
            <a:hlinkClick action="ppaction://hlinksldjump" r:id="rId4"/>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32" name="Google Shape;32;p3">
            <a:hlinkClick action="ppaction://hlinksldjump" r:id="rId5"/>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33" name="Google Shape;33;p3">
            <a:hlinkClick action="ppaction://hlinksldjump" r:id="rId6"/>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4"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39" name="Google Shape;39;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4">
            <a:hlinkClick action="ppaction://hlinksldjump" r:id="rId2"/>
          </p:cNvPr>
          <p:cNvSpPr/>
          <p:nvPr/>
        </p:nvSpPr>
        <p:spPr>
          <a:xfrm>
            <a:off x="8280450" y="0"/>
            <a:ext cx="863400" cy="45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4">
            <a:hlinkClick action="ppaction://hlinksldjump" r:id="rId3"/>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2" name="Google Shape;42;p4">
            <a:hlinkClick action="ppaction://hlinksldjump" r:id="rId4"/>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43" name="Google Shape;43;p4">
            <a:hlinkClick action="ppaction://hlinksldjump" r:id="rId5"/>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 name="Google Shape;49;p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0" name="Google Shape;50;p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1" name="Google Shape;51;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5">
            <a:hlinkClick action="ppaction://hlinksldjump" r:id="rId2"/>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 name="Google Shape;53;p5">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54" name="Google Shape;54;p5">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55" name="Google Shape;55;p5">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only">
  <p:cSld name="TITLE_AND_BODY_1">
    <p:spTree>
      <p:nvGrpSpPr>
        <p:cNvPr id="56" name="Shape 56"/>
        <p:cNvGrpSpPr/>
        <p:nvPr/>
      </p:nvGrpSpPr>
      <p:grpSpPr>
        <a:xfrm>
          <a:off x="0" y="0"/>
          <a:ext cx="0" cy="0"/>
          <a:chOff x="0" y="0"/>
          <a:chExt cx="0" cy="0"/>
        </a:xfrm>
      </p:grpSpPr>
      <p:sp>
        <p:nvSpPr>
          <p:cNvPr id="57" name="Google Shape;57;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59" name="Google Shape;59;p6">
            <a:hlinkClick action="ppaction://hlinksldjump" r:id="rId2"/>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 name="Google Shape;60;p6">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61" name="Google Shape;61;p6">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62" name="Google Shape;62;p6">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
        <p:nvSpPr>
          <p:cNvPr id="63" name="Google Shape;63;p6"/>
          <p:cNvSpPr txBox="1"/>
          <p:nvPr>
            <p:ph idx="1" type="body"/>
          </p:nvPr>
        </p:nvSpPr>
        <p:spPr>
          <a:xfrm>
            <a:off x="729450" y="1068650"/>
            <a:ext cx="7688700" cy="1034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2">
  <p:cSld name="TITLE_AND_BODY_1_1">
    <p:spTree>
      <p:nvGrpSpPr>
        <p:cNvPr id="64" name="Shape 64"/>
        <p:cNvGrpSpPr/>
        <p:nvPr/>
      </p:nvGrpSpPr>
      <p:grpSpPr>
        <a:xfrm>
          <a:off x="0" y="0"/>
          <a:ext cx="0" cy="0"/>
          <a:chOff x="0" y="0"/>
          <a:chExt cx="0" cy="0"/>
        </a:xfrm>
      </p:grpSpPr>
      <p:pic>
        <p:nvPicPr>
          <p:cNvPr descr="shutterstock_31891705.jpg" id="65" name="Google Shape;65;p7"/>
          <p:cNvPicPr preferRelativeResize="0"/>
          <p:nvPr/>
        </p:nvPicPr>
        <p:blipFill rotWithShape="1">
          <a:blip r:embed="rId2">
            <a:alphaModFix/>
          </a:blip>
          <a:srcRect b="11971" l="0" r="0" t="11971"/>
          <a:stretch/>
        </p:blipFill>
        <p:spPr>
          <a:xfrm>
            <a:off x="0" y="487825"/>
            <a:ext cx="9143999" cy="4655673"/>
          </a:xfrm>
          <a:prstGeom prst="rect">
            <a:avLst/>
          </a:prstGeom>
          <a:noFill/>
          <a:ln>
            <a:noFill/>
          </a:ln>
        </p:spPr>
      </p:pic>
      <p:sp>
        <p:nvSpPr>
          <p:cNvPr id="66" name="Google Shape;66;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7">
            <a:hlinkClick action="ppaction://hlinksldjump" r:id="rId3"/>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 name="Google Shape;69;p7">
            <a:hlinkClick action="ppaction://hlinksldjump" r:id="rId4"/>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70" name="Google Shape;70;p7">
            <a:hlinkClick action="ppaction://hlinksldjump" r:id="rId5"/>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71" name="Google Shape;71;p7">
            <a:hlinkClick action="ppaction://hlinksldjump" r:id="rId6"/>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
        <p:nvSpPr>
          <p:cNvPr id="72" name="Google Shape;72;p7"/>
          <p:cNvSpPr txBox="1"/>
          <p:nvPr>
            <p:ph type="title"/>
          </p:nvPr>
        </p:nvSpPr>
        <p:spPr>
          <a:xfrm>
            <a:off x="729450" y="2056375"/>
            <a:ext cx="58875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9" name="Google Shape;79;p8"/>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0" name="Google Shape;80;p8"/>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81" name="Google Shape;81;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8">
            <a:hlinkClick action="ppaction://hlinksldjump" r:id="rId2"/>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8">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84" name="Google Shape;84;p8">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85" name="Google Shape;85;p8">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9"/>
          <p:cNvGrpSpPr/>
          <p:nvPr/>
        </p:nvGrpSpPr>
        <p:grpSpPr>
          <a:xfrm>
            <a:off x="830392" y="1191256"/>
            <a:ext cx="745763" cy="45826"/>
            <a:chOff x="4580561" y="2589004"/>
            <a:chExt cx="1064464" cy="25200"/>
          </a:xfrm>
        </p:grpSpPr>
        <p:sp>
          <p:nvSpPr>
            <p:cNvPr id="89" name="Google Shape;89;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92" name="Google Shape;92;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93" name="Google Shape;93;p9">
            <a:hlinkClick action="ppaction://hlinksldjump" r:id="rId2"/>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9">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95" name="Google Shape;95;p9">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96" name="Google Shape;96;p9">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7"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0"/>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03" name="Google Shape;103;p10"/>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4" name="Google Shape;104;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05" name="Google Shape;105;p10">
            <a:hlinkClick action="ppaction://hlinksldjump" r:id="rId2"/>
          </p:cNvPr>
          <p:cNvSpPr/>
          <p:nvPr/>
        </p:nvSpPr>
        <p:spPr>
          <a:xfrm>
            <a:off x="8280450" y="0"/>
            <a:ext cx="863400" cy="454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10">
            <a:hlinkClick action="ppaction://hlinksldjump" r:id="rId3"/>
          </p:cNvPr>
          <p:cNvCxnSpPr/>
          <p:nvPr/>
        </p:nvCxnSpPr>
        <p:spPr>
          <a:xfrm>
            <a:off x="8598817" y="216350"/>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07" name="Google Shape;107;p10">
            <a:hlinkClick action="ppaction://hlinksldjump" r:id="rId4"/>
          </p:cNvPr>
          <p:cNvCxnSpPr/>
          <p:nvPr/>
        </p:nvCxnSpPr>
        <p:spPr>
          <a:xfrm>
            <a:off x="8598817" y="250138"/>
            <a:ext cx="216300" cy="0"/>
          </a:xfrm>
          <a:prstGeom prst="straightConnector1">
            <a:avLst/>
          </a:prstGeom>
          <a:noFill/>
          <a:ln cap="flat" cmpd="sng" w="9525">
            <a:solidFill>
              <a:srgbClr val="B7B7B7"/>
            </a:solidFill>
            <a:prstDash val="solid"/>
            <a:round/>
            <a:headEnd len="med" w="med" type="none"/>
            <a:tailEnd len="med" w="med" type="none"/>
          </a:ln>
        </p:spPr>
      </p:cxnSp>
      <p:cxnSp>
        <p:nvCxnSpPr>
          <p:cNvPr id="108" name="Google Shape;108;p10">
            <a:hlinkClick action="ppaction://hlinksldjump" r:id="rId5"/>
          </p:cNvPr>
          <p:cNvCxnSpPr/>
          <p:nvPr/>
        </p:nvCxnSpPr>
        <p:spPr>
          <a:xfrm>
            <a:off x="8598817" y="283925"/>
            <a:ext cx="216300" cy="0"/>
          </a:xfrm>
          <a:prstGeom prst="straightConnector1">
            <a:avLst/>
          </a:prstGeom>
          <a:noFill/>
          <a:ln cap="flat" cmpd="sng" w="9525">
            <a:solidFill>
              <a:srgbClr val="B7B7B7"/>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slide" Target="/ppt/slid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type="ctrTitle"/>
          </p:nvPr>
        </p:nvSpPr>
        <p:spPr>
          <a:xfrm>
            <a:off x="729450" y="1322450"/>
            <a:ext cx="48909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000000"/>
                </a:solidFill>
              </a:rPr>
              <a:t>PPTX</a:t>
            </a:r>
            <a:endParaRPr sz="4800">
              <a:solidFill>
                <a:srgbClr val="000000"/>
              </a:solidFill>
            </a:endParaRPr>
          </a:p>
          <a:p>
            <a:pPr indent="0" lvl="0" marL="0" rtl="0" algn="l">
              <a:spcBef>
                <a:spcPts val="0"/>
              </a:spcBef>
              <a:spcAft>
                <a:spcPts val="0"/>
              </a:spcAft>
              <a:buNone/>
            </a:pPr>
            <a:r>
              <a:rPr lang="en-GB" sz="4800">
                <a:solidFill>
                  <a:srgbClr val="000000"/>
                </a:solidFill>
              </a:rPr>
              <a:t>FORMAT</a:t>
            </a:r>
            <a:endParaRPr sz="4800">
              <a:solidFill>
                <a:srgbClr val="000000"/>
              </a:solidFill>
            </a:endParaRPr>
          </a:p>
        </p:txBody>
      </p:sp>
      <p:sp>
        <p:nvSpPr>
          <p:cNvPr id="177" name="Google Shape;177;p18"/>
          <p:cNvSpPr txBox="1"/>
          <p:nvPr>
            <p:ph idx="1" type="subTitle"/>
          </p:nvPr>
        </p:nvSpPr>
        <p:spPr>
          <a:xfrm>
            <a:off x="729563" y="2998272"/>
            <a:ext cx="48909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t>Lorem ipsum dolor sit amet.</a:t>
            </a:r>
            <a:endParaRPr b="1"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1" name="Shape 181"/>
        <p:cNvGrpSpPr/>
        <p:nvPr/>
      </p:nvGrpSpPr>
      <p:grpSpPr>
        <a:xfrm>
          <a:off x="0" y="0"/>
          <a:ext cx="0" cy="0"/>
          <a:chOff x="0" y="0"/>
          <a:chExt cx="0" cy="0"/>
        </a:xfrm>
      </p:grpSpPr>
      <p:sp>
        <p:nvSpPr>
          <p:cNvPr id="182" name="Google Shape;182;p19"/>
          <p:cNvSpPr txBox="1"/>
          <p:nvPr>
            <p:ph type="title"/>
          </p:nvPr>
        </p:nvSpPr>
        <p:spPr>
          <a:xfrm>
            <a:off x="1308150" y="1318650"/>
            <a:ext cx="7110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TOC</a:t>
            </a:r>
            <a:endParaRPr/>
          </a:p>
        </p:txBody>
      </p:sp>
      <p:sp>
        <p:nvSpPr>
          <p:cNvPr id="183" name="Google Shape;183;p19"/>
          <p:cNvSpPr txBox="1"/>
          <p:nvPr/>
        </p:nvSpPr>
        <p:spPr>
          <a:xfrm>
            <a:off x="1293838" y="2303219"/>
            <a:ext cx="1607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ction="ppaction://hlinksldjump" r:id="rId3">
                  <a:extLst>
                    <a:ext uri="{A12FA001-AC4F-418D-AE19-62706E023703}">
                      <ahyp:hlinkClr val="tx"/>
                    </a:ext>
                  </a:extLst>
                </a:hlinkClick>
              </a:rPr>
              <a:t>Overview</a:t>
            </a:r>
            <a:endParaRPr sz="1300">
              <a:solidFill>
                <a:srgbClr val="FFFFFF"/>
              </a:solidFill>
              <a:latin typeface="Raleway"/>
              <a:ea typeface="Raleway"/>
              <a:cs typeface="Raleway"/>
              <a:sym typeface="Raleway"/>
            </a:endParaRPr>
          </a:p>
        </p:txBody>
      </p:sp>
      <p:sp>
        <p:nvSpPr>
          <p:cNvPr id="184" name="Google Shape;184;p19"/>
          <p:cNvSpPr txBox="1"/>
          <p:nvPr/>
        </p:nvSpPr>
        <p:spPr>
          <a:xfrm>
            <a:off x="1293838" y="2704919"/>
            <a:ext cx="1607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Problems to solve</a:t>
            </a:r>
            <a:endParaRPr sz="1300">
              <a:solidFill>
                <a:srgbClr val="FFFFFF"/>
              </a:solidFill>
              <a:latin typeface="Raleway"/>
              <a:ea typeface="Raleway"/>
              <a:cs typeface="Raleway"/>
              <a:sym typeface="Raleway"/>
            </a:endParaRPr>
          </a:p>
        </p:txBody>
      </p:sp>
      <p:sp>
        <p:nvSpPr>
          <p:cNvPr id="185" name="Google Shape;185;p19"/>
          <p:cNvSpPr txBox="1"/>
          <p:nvPr/>
        </p:nvSpPr>
        <p:spPr>
          <a:xfrm>
            <a:off x="1293838" y="3106619"/>
            <a:ext cx="1607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Project objective</a:t>
            </a:r>
            <a:endParaRPr sz="1300">
              <a:solidFill>
                <a:srgbClr val="FFFFFF"/>
              </a:solidFill>
              <a:latin typeface="Raleway"/>
              <a:ea typeface="Raleway"/>
              <a:cs typeface="Raleway"/>
              <a:sym typeface="Raleway"/>
            </a:endParaRPr>
          </a:p>
        </p:txBody>
      </p:sp>
      <p:sp>
        <p:nvSpPr>
          <p:cNvPr id="186" name="Google Shape;186;p19"/>
          <p:cNvSpPr txBox="1"/>
          <p:nvPr/>
        </p:nvSpPr>
        <p:spPr>
          <a:xfrm>
            <a:off x="1293838" y="3508319"/>
            <a:ext cx="1607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Market trends</a:t>
            </a:r>
            <a:endParaRPr sz="1300">
              <a:solidFill>
                <a:srgbClr val="FFFFFF"/>
              </a:solidFill>
              <a:latin typeface="Raleway"/>
              <a:ea typeface="Raleway"/>
              <a:cs typeface="Raleway"/>
              <a:sym typeface="Raleway"/>
            </a:endParaRPr>
          </a:p>
        </p:txBody>
      </p:sp>
      <p:sp>
        <p:nvSpPr>
          <p:cNvPr id="187" name="Google Shape;187;p19"/>
          <p:cNvSpPr txBox="1"/>
          <p:nvPr/>
        </p:nvSpPr>
        <p:spPr>
          <a:xfrm>
            <a:off x="3448432" y="2303219"/>
            <a:ext cx="1634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Trend analysis</a:t>
            </a:r>
            <a:endParaRPr sz="1300">
              <a:solidFill>
                <a:srgbClr val="FFFFFF"/>
              </a:solidFill>
              <a:latin typeface="Raleway"/>
              <a:ea typeface="Raleway"/>
              <a:cs typeface="Raleway"/>
              <a:sym typeface="Raleway"/>
            </a:endParaRPr>
          </a:p>
        </p:txBody>
      </p:sp>
      <p:sp>
        <p:nvSpPr>
          <p:cNvPr id="188" name="Google Shape;188;p19"/>
          <p:cNvSpPr txBox="1"/>
          <p:nvPr/>
        </p:nvSpPr>
        <p:spPr>
          <a:xfrm>
            <a:off x="3448432" y="2704919"/>
            <a:ext cx="1634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Target audience</a:t>
            </a:r>
            <a:endParaRPr sz="1300">
              <a:solidFill>
                <a:srgbClr val="FFFFFF"/>
              </a:solidFill>
              <a:latin typeface="Raleway"/>
              <a:ea typeface="Raleway"/>
              <a:cs typeface="Raleway"/>
              <a:sym typeface="Raleway"/>
            </a:endParaRPr>
          </a:p>
        </p:txBody>
      </p:sp>
      <p:sp>
        <p:nvSpPr>
          <p:cNvPr id="189" name="Google Shape;189;p19"/>
          <p:cNvSpPr txBox="1"/>
          <p:nvPr/>
        </p:nvSpPr>
        <p:spPr>
          <a:xfrm>
            <a:off x="3448432" y="3106619"/>
            <a:ext cx="1634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Proposed solution</a:t>
            </a:r>
            <a:endParaRPr sz="1300">
              <a:solidFill>
                <a:srgbClr val="FFFFFF"/>
              </a:solidFill>
              <a:latin typeface="Raleway"/>
              <a:ea typeface="Raleway"/>
              <a:cs typeface="Raleway"/>
              <a:sym typeface="Raleway"/>
            </a:endParaRPr>
          </a:p>
        </p:txBody>
      </p:sp>
      <p:sp>
        <p:nvSpPr>
          <p:cNvPr id="190" name="Google Shape;190;p19"/>
          <p:cNvSpPr txBox="1"/>
          <p:nvPr/>
        </p:nvSpPr>
        <p:spPr>
          <a:xfrm>
            <a:off x="3448432" y="3508319"/>
            <a:ext cx="16347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Process</a:t>
            </a:r>
            <a:endParaRPr sz="1300">
              <a:solidFill>
                <a:srgbClr val="FFFFFF"/>
              </a:solidFill>
              <a:latin typeface="Raleway"/>
              <a:ea typeface="Raleway"/>
              <a:cs typeface="Raleway"/>
              <a:sym typeface="Raleway"/>
            </a:endParaRPr>
          </a:p>
        </p:txBody>
      </p:sp>
      <p:sp>
        <p:nvSpPr>
          <p:cNvPr id="191" name="Google Shape;191;p19"/>
          <p:cNvSpPr txBox="1"/>
          <p:nvPr/>
        </p:nvSpPr>
        <p:spPr>
          <a:xfrm>
            <a:off x="5611135" y="2303219"/>
            <a:ext cx="12411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Deliverables</a:t>
            </a:r>
            <a:endParaRPr sz="1300">
              <a:solidFill>
                <a:srgbClr val="FFFFFF"/>
              </a:solidFill>
              <a:latin typeface="Raleway"/>
              <a:ea typeface="Raleway"/>
              <a:cs typeface="Raleway"/>
              <a:sym typeface="Raleway"/>
            </a:endParaRPr>
          </a:p>
        </p:txBody>
      </p:sp>
      <p:sp>
        <p:nvSpPr>
          <p:cNvPr id="192" name="Google Shape;192;p19"/>
          <p:cNvSpPr txBox="1"/>
          <p:nvPr/>
        </p:nvSpPr>
        <p:spPr>
          <a:xfrm>
            <a:off x="5611135" y="2704919"/>
            <a:ext cx="12411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Vision</a:t>
            </a:r>
            <a:endParaRPr sz="1300">
              <a:solidFill>
                <a:srgbClr val="FFFFFF"/>
              </a:solidFill>
              <a:latin typeface="Raleway"/>
              <a:ea typeface="Raleway"/>
              <a:cs typeface="Raleway"/>
              <a:sym typeface="Raleway"/>
            </a:endParaRPr>
          </a:p>
        </p:txBody>
      </p:sp>
      <p:sp>
        <p:nvSpPr>
          <p:cNvPr id="193" name="Google Shape;193;p19"/>
          <p:cNvSpPr txBox="1"/>
          <p:nvPr/>
        </p:nvSpPr>
        <p:spPr>
          <a:xfrm>
            <a:off x="5611135" y="3106619"/>
            <a:ext cx="1241100" cy="32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solidFill>
                  <a:srgbClr val="FFFFFF"/>
                </a:solidFill>
                <a:uFill>
                  <a:noFill/>
                </a:uFill>
                <a:latin typeface="Raleway"/>
                <a:ea typeface="Raleway"/>
                <a:cs typeface="Raleway"/>
                <a:sym typeface="Raleway"/>
                <a:hlinkClick>
                  <a:extLst>
                    <a:ext uri="{A12FA001-AC4F-418D-AE19-62706E023703}">
                      <ahyp:hlinkClr val="tx"/>
                    </a:ext>
                  </a:extLst>
                </a:hlinkClick>
              </a:rPr>
              <a:t>Team</a:t>
            </a:r>
            <a:endParaRPr sz="1300">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Overview</a:t>
            </a:r>
            <a:endParaRPr/>
          </a:p>
        </p:txBody>
      </p:sp>
      <p:sp>
        <p:nvSpPr>
          <p:cNvPr id="199" name="Google Shape;199;p20"/>
          <p:cNvSpPr txBox="1"/>
          <p:nvPr>
            <p:ph idx="1" type="body"/>
          </p:nvPr>
        </p:nvSpPr>
        <p:spPr>
          <a:xfrm>
            <a:off x="1295325" y="2078875"/>
            <a:ext cx="7122900" cy="132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1100"/>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a:t>
            </a:r>
            <a:endParaRPr sz="1100"/>
          </a:p>
        </p:txBody>
      </p:sp>
      <p:pic>
        <p:nvPicPr>
          <p:cNvPr descr="shutterstock_429987889_edited.jpg" id="200" name="Google Shape;200;p20"/>
          <p:cNvPicPr preferRelativeResize="0"/>
          <p:nvPr/>
        </p:nvPicPr>
        <p:blipFill rotWithShape="1">
          <a:blip r:embed="rId3">
            <a:alphaModFix/>
          </a:blip>
          <a:srcRect b="1381" l="12609" r="6247" t="85988"/>
          <a:stretch/>
        </p:blipFill>
        <p:spPr>
          <a:xfrm>
            <a:off x="0" y="3835670"/>
            <a:ext cx="9144000" cy="13268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